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4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marketing technique that converts every feature or attribute of a product or service to a benefit that addresses the wants or needs of a customer, thereby shifting message emphasis from the product to the value it delivers.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3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 characteristic of a human population (such as name, age, zip code or income) that is important for creating particular target-groups</a:t>
            </a:r>
            <a:r>
              <a:rPr lang="en-US" dirty="0" smtClean="0"/>
              <a:t>.</a:t>
            </a:r>
          </a:p>
          <a:p>
            <a:r>
              <a:rPr lang="en-US" smtClean="0"/>
              <a:t>Measurable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9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describes consumers on the basis of some psychological trait, characteristics or life style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measureable – feelings and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7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that identify customer and client needs while matching products and services to those needs.</a:t>
            </a:r>
          </a:p>
          <a:p>
            <a:r>
              <a:rPr lang="en-US" dirty="0" smtClean="0"/>
              <a:t>Includes: Selling, public relations and 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3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P’s of Marketing (also Marketing Mix)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the 4 P’s</a:t>
            </a:r>
          </a:p>
          <a:p>
            <a:pPr lvl="1"/>
            <a:r>
              <a:rPr lang="en-US" dirty="0" smtClean="0"/>
              <a:t>Product </a:t>
            </a:r>
          </a:p>
          <a:p>
            <a:pPr lvl="1"/>
            <a:r>
              <a:rPr lang="en-US" dirty="0" smtClean="0"/>
              <a:t>Price </a:t>
            </a:r>
          </a:p>
          <a:p>
            <a:pPr lvl="1"/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4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items that meet the assessed needs of the target market (goods and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5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cost of a good or service – must be relative to to production costs and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product (goods/services) are distributed. Must be when and where the consumer wants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4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Target Market about the product. (personal selling, </a:t>
            </a:r>
            <a:r>
              <a:rPr lang="en-US" dirty="0"/>
              <a:t>m</a:t>
            </a:r>
            <a:r>
              <a:rPr lang="en-US" dirty="0" smtClean="0"/>
              <a:t>ass selling, sales promotion)</a:t>
            </a:r>
          </a:p>
          <a:p>
            <a:r>
              <a:rPr lang="en-US" dirty="0" smtClean="0"/>
              <a:t>Includes Advertising (costs $) and Publicity (free)</a:t>
            </a:r>
          </a:p>
        </p:txBody>
      </p:sp>
    </p:spTree>
    <p:extLst>
      <p:ext uri="{BB962C8B-B14F-4D97-AF65-F5344CB8AC3E}">
        <p14:creationId xmlns:p14="http://schemas.microsoft.com/office/powerpoint/2010/main" val="13363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customers that the business has decided to aim its marketing efforts and ultimately its merchandise. A well-defined target market is the first element to a marketing </a:t>
            </a:r>
            <a:r>
              <a:rPr lang="en-US" dirty="0" smtClean="0"/>
              <a:t>strategy.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2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market coverage strategy in which a firm decides to ignore market segment differences and go after the whole market with one offer. It is type of marketing (or attempting to sell through persuasion) of a product to a </a:t>
            </a:r>
            <a:r>
              <a:rPr lang="en-US" dirty="0" smtClean="0"/>
              <a:t>wider audience.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82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30</TotalTime>
  <Words>315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WOW 4 </vt:lpstr>
      <vt:lpstr>Marketing</vt:lpstr>
      <vt:lpstr>4 P’s of Marketing (also Marketing Mix)</vt:lpstr>
      <vt:lpstr>Product</vt:lpstr>
      <vt:lpstr>Price</vt:lpstr>
      <vt:lpstr>Place</vt:lpstr>
      <vt:lpstr>Promotion</vt:lpstr>
      <vt:lpstr>Target Market</vt:lpstr>
      <vt:lpstr>Mass Marketing</vt:lpstr>
      <vt:lpstr>Features and Benefits</vt:lpstr>
      <vt:lpstr>Demographics</vt:lpstr>
      <vt:lpstr>Psychographics</vt:lpstr>
    </vt:vector>
  </TitlesOfParts>
  <Company>Crater School of Business, Innovation and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4 </dc:title>
  <dc:creator>Mike Rogan</dc:creator>
  <cp:lastModifiedBy>Mike Rogan</cp:lastModifiedBy>
  <cp:revision>5</cp:revision>
  <dcterms:created xsi:type="dcterms:W3CDTF">2012-04-09T15:17:34Z</dcterms:created>
  <dcterms:modified xsi:type="dcterms:W3CDTF">2012-04-09T15:48:32Z</dcterms:modified>
</cp:coreProperties>
</file>